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15968"/>
    <a:srgbClr val="C00000"/>
    <a:srgbClr val="558ED5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B75FFE-D17D-46A5-9428-F5B5190206A4}" v="5" dt="2021-12-08T21:43:41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366" y="77"/>
      </p:cViewPr>
      <p:guideLst>
        <p:guide orient="horz" pos="2880"/>
        <p:guide pos="216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水谷　正義" userId="d8f70292-a6b4-446a-906c-3db7370612a5" providerId="ADAL" clId="{3FB75FFE-D17D-46A5-9428-F5B5190206A4}"/>
    <pc:docChg chg="modSld">
      <pc:chgData name="水谷　正義" userId="d8f70292-a6b4-446a-906c-3db7370612a5" providerId="ADAL" clId="{3FB75FFE-D17D-46A5-9428-F5B5190206A4}" dt="2021-12-08T21:45:11.635" v="38" actId="1035"/>
      <pc:docMkLst>
        <pc:docMk/>
      </pc:docMkLst>
      <pc:sldChg chg="addSp delSp modSp mod">
        <pc:chgData name="水谷　正義" userId="d8f70292-a6b4-446a-906c-3db7370612a5" providerId="ADAL" clId="{3FB75FFE-D17D-46A5-9428-F5B5190206A4}" dt="2021-12-08T21:45:11.635" v="38" actId="1035"/>
        <pc:sldMkLst>
          <pc:docMk/>
          <pc:sldMk cId="1234502057" sldId="257"/>
        </pc:sldMkLst>
        <pc:spChg chg="mod">
          <ac:chgData name="水谷　正義" userId="d8f70292-a6b4-446a-906c-3db7370612a5" providerId="ADAL" clId="{3FB75FFE-D17D-46A5-9428-F5B5190206A4}" dt="2021-12-08T21:44:39.678" v="37" actId="1038"/>
          <ac:spMkLst>
            <pc:docMk/>
            <pc:sldMk cId="1234502057" sldId="257"/>
            <ac:spMk id="36" creationId="{00000000-0000-0000-0000-000000000000}"/>
          </ac:spMkLst>
        </pc:spChg>
        <pc:spChg chg="mod">
          <ac:chgData name="水谷　正義" userId="d8f70292-a6b4-446a-906c-3db7370612a5" providerId="ADAL" clId="{3FB75FFE-D17D-46A5-9428-F5B5190206A4}" dt="2021-12-08T21:45:11.635" v="38" actId="1035"/>
          <ac:spMkLst>
            <pc:docMk/>
            <pc:sldMk cId="1234502057" sldId="257"/>
            <ac:spMk id="41" creationId="{00000000-0000-0000-0000-000000000000}"/>
          </ac:spMkLst>
        </pc:spChg>
        <pc:spChg chg="mod">
          <ac:chgData name="水谷　正義" userId="d8f70292-a6b4-446a-906c-3db7370612a5" providerId="ADAL" clId="{3FB75FFE-D17D-46A5-9428-F5B5190206A4}" dt="2021-12-08T21:45:11.635" v="38" actId="1035"/>
          <ac:spMkLst>
            <pc:docMk/>
            <pc:sldMk cId="1234502057" sldId="257"/>
            <ac:spMk id="42" creationId="{00000000-0000-0000-0000-000000000000}"/>
          </ac:spMkLst>
        </pc:spChg>
        <pc:spChg chg="mod">
          <ac:chgData name="水谷　正義" userId="d8f70292-a6b4-446a-906c-3db7370612a5" providerId="ADAL" clId="{3FB75FFE-D17D-46A5-9428-F5B5190206A4}" dt="2021-12-08T21:45:11.635" v="38" actId="1035"/>
          <ac:spMkLst>
            <pc:docMk/>
            <pc:sldMk cId="1234502057" sldId="257"/>
            <ac:spMk id="43" creationId="{00000000-0000-0000-0000-000000000000}"/>
          </ac:spMkLst>
        </pc:spChg>
        <pc:spChg chg="mod">
          <ac:chgData name="水谷　正義" userId="d8f70292-a6b4-446a-906c-3db7370612a5" providerId="ADAL" clId="{3FB75FFE-D17D-46A5-9428-F5B5190206A4}" dt="2021-12-08T21:44:39.678" v="37" actId="1038"/>
          <ac:spMkLst>
            <pc:docMk/>
            <pc:sldMk cId="1234502057" sldId="257"/>
            <ac:spMk id="68" creationId="{2C15A71E-B62B-4BCC-8707-5349EBEC6E5F}"/>
          </ac:spMkLst>
        </pc:spChg>
        <pc:picChg chg="add mod">
          <ac:chgData name="水谷　正義" userId="d8f70292-a6b4-446a-906c-3db7370612a5" providerId="ADAL" clId="{3FB75FFE-D17D-46A5-9428-F5B5190206A4}" dt="2021-12-08T21:44:39.678" v="37" actId="1038"/>
          <ac:picMkLst>
            <pc:docMk/>
            <pc:sldMk cId="1234502057" sldId="257"/>
            <ac:picMk id="4" creationId="{B0248A78-2ADB-4717-A70C-88E82ADC7D95}"/>
          </ac:picMkLst>
        </pc:picChg>
        <pc:picChg chg="mod">
          <ac:chgData name="水谷　正義" userId="d8f70292-a6b4-446a-906c-3db7370612a5" providerId="ADAL" clId="{3FB75FFE-D17D-46A5-9428-F5B5190206A4}" dt="2021-12-08T21:44:39.678" v="37" actId="1038"/>
          <ac:picMkLst>
            <pc:docMk/>
            <pc:sldMk cId="1234502057" sldId="257"/>
            <ac:picMk id="16" creationId="{1FBD10E2-E705-499C-96B2-F8D76FFE74F1}"/>
          </ac:picMkLst>
        </pc:picChg>
        <pc:picChg chg="mod">
          <ac:chgData name="水谷　正義" userId="d8f70292-a6b4-446a-906c-3db7370612a5" providerId="ADAL" clId="{3FB75FFE-D17D-46A5-9428-F5B5190206A4}" dt="2021-12-08T21:44:39.678" v="37" actId="1038"/>
          <ac:picMkLst>
            <pc:docMk/>
            <pc:sldMk cId="1234502057" sldId="257"/>
            <ac:picMk id="20" creationId="{00000000-0000-0000-0000-000000000000}"/>
          </ac:picMkLst>
        </pc:picChg>
        <pc:picChg chg="add mod">
          <ac:chgData name="水谷　正義" userId="d8f70292-a6b4-446a-906c-3db7370612a5" providerId="ADAL" clId="{3FB75FFE-D17D-46A5-9428-F5B5190206A4}" dt="2021-12-08T21:44:39.678" v="37" actId="1038"/>
          <ac:picMkLst>
            <pc:docMk/>
            <pc:sldMk cId="1234502057" sldId="257"/>
            <ac:picMk id="22" creationId="{A3016A85-565B-4455-BA6E-C39DAFAE1F77}"/>
          </ac:picMkLst>
        </pc:picChg>
        <pc:picChg chg="del">
          <ac:chgData name="水谷　正義" userId="d8f70292-a6b4-446a-906c-3db7370612a5" providerId="ADAL" clId="{3FB75FFE-D17D-46A5-9428-F5B5190206A4}" dt="2021-12-08T21:43:41.122" v="16" actId="478"/>
          <ac:picMkLst>
            <pc:docMk/>
            <pc:sldMk cId="1234502057" sldId="257"/>
            <ac:picMk id="38" creationId="{00000000-0000-0000-0000-000000000000}"/>
          </ac:picMkLst>
        </pc:picChg>
        <pc:picChg chg="del">
          <ac:chgData name="水谷　正義" userId="d8f70292-a6b4-446a-906c-3db7370612a5" providerId="ADAL" clId="{3FB75FFE-D17D-46A5-9428-F5B5190206A4}" dt="2021-12-08T21:43:37.837" v="14" actId="478"/>
          <ac:picMkLst>
            <pc:docMk/>
            <pc:sldMk cId="1234502057" sldId="257"/>
            <ac:picMk id="39" creationId="{00000000-0000-0000-0000-000000000000}"/>
          </ac:picMkLst>
        </pc:picChg>
        <pc:picChg chg="del">
          <ac:chgData name="水谷　正義" userId="d8f70292-a6b4-446a-906c-3db7370612a5" providerId="ADAL" clId="{3FB75FFE-D17D-46A5-9428-F5B5190206A4}" dt="2021-12-08T21:43:39.419" v="15" actId="478"/>
          <ac:picMkLst>
            <pc:docMk/>
            <pc:sldMk cId="1234502057" sldId="257"/>
            <ac:picMk id="40" creationId="{00000000-0000-0000-0000-000000000000}"/>
          </ac:picMkLst>
        </pc:picChg>
        <pc:picChg chg="mod">
          <ac:chgData name="水谷　正義" userId="d8f70292-a6b4-446a-906c-3db7370612a5" providerId="ADAL" clId="{3FB75FFE-D17D-46A5-9428-F5B5190206A4}" dt="2021-12-08T21:44:39.678" v="37" actId="1038"/>
          <ac:picMkLst>
            <pc:docMk/>
            <pc:sldMk cId="1234502057" sldId="257"/>
            <ac:picMk id="62" creationId="{4B92B40A-8D14-4A6F-AEE4-5D185EBADC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C6E7F-7ACB-4B2E-815C-EE5C336ECC0F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67099-DAE2-4498-AEEE-3C47D8F75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67099-DAE2-4498-AEEE-3C47D8F757D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95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06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51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23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9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32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82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22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36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98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51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91C1-17C0-4DFA-9497-70FB6360FAAB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27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5171" y="8328084"/>
            <a:ext cx="6874266" cy="8275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7834" y="8369869"/>
            <a:ext cx="48965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 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 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（金） 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 ~ 15:30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AutoShape 93"/>
          <p:cNvSpPr>
            <a:spLocks noChangeArrowheads="1"/>
          </p:cNvSpPr>
          <p:nvPr/>
        </p:nvSpPr>
        <p:spPr bwMode="auto">
          <a:xfrm>
            <a:off x="1331770" y="8493616"/>
            <a:ext cx="576064" cy="166178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日　時</a:t>
            </a:r>
          </a:p>
        </p:txBody>
      </p:sp>
      <p:sp>
        <p:nvSpPr>
          <p:cNvPr id="9" name="AutoShape 93"/>
          <p:cNvSpPr>
            <a:spLocks noChangeArrowheads="1"/>
          </p:cNvSpPr>
          <p:nvPr/>
        </p:nvSpPr>
        <p:spPr bwMode="auto">
          <a:xfrm>
            <a:off x="1331770" y="8718197"/>
            <a:ext cx="576064" cy="166178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会　場</a:t>
            </a:r>
          </a:p>
        </p:txBody>
      </p:sp>
      <p:sp>
        <p:nvSpPr>
          <p:cNvPr id="10" name="AutoShape 93"/>
          <p:cNvSpPr>
            <a:spLocks noChangeArrowheads="1"/>
          </p:cNvSpPr>
          <p:nvPr/>
        </p:nvSpPr>
        <p:spPr bwMode="auto">
          <a:xfrm>
            <a:off x="1331770" y="8921877"/>
            <a:ext cx="576064" cy="166178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定　員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907834" y="8678175"/>
            <a:ext cx="489451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対面 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 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オンライン ハイブリッド開催：大田区産業プラザ </a:t>
            </a:r>
            <a:r>
              <a:rPr lang="en-US" altLang="ja-JP" sz="1000" dirty="0" err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PiO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WebEx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907834" y="8881854"/>
            <a:ext cx="34990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250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　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対面聴講定員：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endParaRPr lang="en-US" altLang="ja-JP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AutoShape 93"/>
          <p:cNvSpPr>
            <a:spLocks noChangeArrowheads="1"/>
          </p:cNvSpPr>
          <p:nvPr/>
        </p:nvSpPr>
        <p:spPr bwMode="auto">
          <a:xfrm>
            <a:off x="4221087" y="8921876"/>
            <a:ext cx="576064" cy="166178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主　催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797152" y="8881854"/>
            <a:ext cx="22322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公益社団法人　砥粒加工学会</a:t>
            </a:r>
            <a:endParaRPr lang="en-US" altLang="ja-JP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-16266" y="280032"/>
            <a:ext cx="6874266" cy="4526063"/>
          </a:xfrm>
          <a:prstGeom prst="rect">
            <a:avLst/>
          </a:prstGeom>
          <a:solidFill>
            <a:srgbClr val="21596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3828" y="0"/>
            <a:ext cx="6865267" cy="35024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lIns="83969" tIns="41985" rIns="83969" bIns="41985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今、日本のものづくりに必要なことを語る ～将来展望と最新技術～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3828" y="4728308"/>
            <a:ext cx="6874266" cy="35997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90370" y="4716016"/>
            <a:ext cx="4202726" cy="21176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基調講演①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政策研究大学院大学　名誉教授　　橋本 久義　氏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通商産業省で中小企業技術課長，立地指導課長等を歴任後，埼玉大学を経て現職に至る．これまで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「現場に近いところで行政を・学問を！」をモットーに 「中小企業は日本のまごころ，世界の宝」と説き，全国の中小企業の現場を訪れ技術者・経営者と議論した経験を踏まえ，コロナ後のものづくりについて語る．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基調講演②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三井精機工業株式会社　常務取締役　向井 良平　氏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1981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年豊田工機</a:t>
            </a:r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現ジェイテクト</a:t>
            </a:r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入社後</a:t>
            </a:r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CBN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研削の研究に従事し，㈱豊幸の取締役，社長を経て，</a:t>
            </a:r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年に三井精機工業へ移り，現在常務取締役．</a:t>
            </a:r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年砥粒加工学会会長に就任．現在は砥粒加工学会フェロー，精密工学会超砥粒ホイールの研削性能に関する専門委員会委員長．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56062" y="5923157"/>
            <a:ext cx="1060201" cy="578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基調講演②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向井 良平　氏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448919" y="7740352"/>
            <a:ext cx="1060201" cy="578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講演①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村瀬 信義　氏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548958" y="7740352"/>
            <a:ext cx="1060201" cy="578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講演②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藤田 智哉　氏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753175" y="7740352"/>
            <a:ext cx="1060201" cy="578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講演③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角淵 弘一　氏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E50299D-97D0-49AC-8751-CDA0CDB7BC28}"/>
              </a:ext>
            </a:extLst>
          </p:cNvPr>
          <p:cNvSpPr/>
          <p:nvPr/>
        </p:nvSpPr>
        <p:spPr>
          <a:xfrm>
            <a:off x="1172773" y="1056420"/>
            <a:ext cx="105165" cy="6480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FDC679D-A1DF-40CA-8416-9DCC7967D465}"/>
              </a:ext>
            </a:extLst>
          </p:cNvPr>
          <p:cNvSpPr txBox="1"/>
          <p:nvPr/>
        </p:nvSpPr>
        <p:spPr>
          <a:xfrm>
            <a:off x="29911" y="1047482"/>
            <a:ext cx="1082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10:30</a:t>
            </a:r>
          </a:p>
          <a:p>
            <a:pPr algn="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基調講演①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53D5B5E-81BF-4067-8FED-76A34E8A012A}"/>
              </a:ext>
            </a:extLst>
          </p:cNvPr>
          <p:cNvSpPr txBox="1"/>
          <p:nvPr/>
        </p:nvSpPr>
        <p:spPr>
          <a:xfrm>
            <a:off x="1386382" y="1054839"/>
            <a:ext cx="5715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コロナ後の日本のものづくり ～独自技術で耐える～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政策研究大学院大学　名誉教授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橋本 久義　氏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3536BB7D-E73A-4BC9-B2CC-83914A238994}"/>
              </a:ext>
            </a:extLst>
          </p:cNvPr>
          <p:cNvSpPr/>
          <p:nvPr/>
        </p:nvSpPr>
        <p:spPr>
          <a:xfrm>
            <a:off x="1172773" y="1786082"/>
            <a:ext cx="105165" cy="6480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0BEDA07-C928-4FC9-A1E5-C33C31340D36}"/>
              </a:ext>
            </a:extLst>
          </p:cNvPr>
          <p:cNvSpPr txBox="1"/>
          <p:nvPr/>
        </p:nvSpPr>
        <p:spPr>
          <a:xfrm>
            <a:off x="24553" y="1786082"/>
            <a:ext cx="1082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11:20</a:t>
            </a:r>
          </a:p>
          <a:p>
            <a:pPr algn="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基調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32CBBBF3-D04A-4446-AAAE-4E9B7E8C30A2}"/>
              </a:ext>
            </a:extLst>
          </p:cNvPr>
          <p:cNvSpPr/>
          <p:nvPr/>
        </p:nvSpPr>
        <p:spPr>
          <a:xfrm>
            <a:off x="1172773" y="2506162"/>
            <a:ext cx="105165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C3A677D-B5EA-45D6-861F-D6204192BCE4}"/>
              </a:ext>
            </a:extLst>
          </p:cNvPr>
          <p:cNvSpPr txBox="1"/>
          <p:nvPr/>
        </p:nvSpPr>
        <p:spPr>
          <a:xfrm>
            <a:off x="383627" y="2506162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13:00</a:t>
            </a:r>
          </a:p>
          <a:p>
            <a:pPr algn="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講演①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6D14D077-8956-4973-9B2C-9352EE50C45C}"/>
              </a:ext>
            </a:extLst>
          </p:cNvPr>
          <p:cNvSpPr/>
          <p:nvPr/>
        </p:nvSpPr>
        <p:spPr>
          <a:xfrm>
            <a:off x="1172773" y="3216660"/>
            <a:ext cx="105165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F968C7F-723F-4681-85AF-C1821C3FF42E}"/>
              </a:ext>
            </a:extLst>
          </p:cNvPr>
          <p:cNvSpPr txBox="1"/>
          <p:nvPr/>
        </p:nvSpPr>
        <p:spPr>
          <a:xfrm>
            <a:off x="383627" y="321666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13:50</a:t>
            </a:r>
          </a:p>
          <a:p>
            <a:pPr algn="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講演②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6AC0187-65F9-4161-8971-FA469544DCBC}"/>
              </a:ext>
            </a:extLst>
          </p:cNvPr>
          <p:cNvSpPr/>
          <p:nvPr/>
        </p:nvSpPr>
        <p:spPr>
          <a:xfrm>
            <a:off x="1172773" y="3923928"/>
            <a:ext cx="105165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27BC8C8-07F6-4577-A2BC-A44D3B3BF38A}"/>
              </a:ext>
            </a:extLst>
          </p:cNvPr>
          <p:cNvSpPr txBox="1"/>
          <p:nvPr/>
        </p:nvSpPr>
        <p:spPr>
          <a:xfrm>
            <a:off x="383627" y="3923928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:40</a:t>
            </a:r>
          </a:p>
          <a:p>
            <a:pPr algn="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講演③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35701BB-CF4F-40F4-A95E-6CE0A6628591}"/>
              </a:ext>
            </a:extLst>
          </p:cNvPr>
          <p:cNvSpPr txBox="1"/>
          <p:nvPr/>
        </p:nvSpPr>
        <p:spPr>
          <a:xfrm>
            <a:off x="1386382" y="2502822"/>
            <a:ext cx="53655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砥粒加工の技能継承を達成するソフトウェアの提案とその開発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株式会社ナガセインテグレックス　技術部次長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村瀬 信義　氏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747317B-726D-4041-BAD6-A5F134D699F1}"/>
              </a:ext>
            </a:extLst>
          </p:cNvPr>
          <p:cNvSpPr txBox="1"/>
          <p:nvPr/>
        </p:nvSpPr>
        <p:spPr>
          <a:xfrm>
            <a:off x="1386382" y="3216660"/>
            <a:ext cx="55435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FA-IT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統合ソリューションによる工作機械デジタルツインの実現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三菱電機株式会社　先端技術総合研究所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藤田 智哉　氏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A7AE9FD-DDF1-47B8-95A2-52D6A668A120}"/>
              </a:ext>
            </a:extLst>
          </p:cNvPr>
          <p:cNvSpPr txBox="1"/>
          <p:nvPr/>
        </p:nvSpPr>
        <p:spPr>
          <a:xfrm>
            <a:off x="1386382" y="1785774"/>
            <a:ext cx="4766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砥粒加工の将来展望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三井精機工業株式会社　常務取締役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向井 良平　氏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5D34ABF-8730-449B-B257-1FF9D38DC436}"/>
              </a:ext>
            </a:extLst>
          </p:cNvPr>
          <p:cNvSpPr txBox="1"/>
          <p:nvPr/>
        </p:nvSpPr>
        <p:spPr>
          <a:xfrm>
            <a:off x="1386382" y="3928933"/>
            <a:ext cx="5323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次世代デジタルファクトリーを実現した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・デジタルツイン技術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株式会社オフィスエフエイ・コム　西日本営業所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角淵 弘一　氏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2C15A71E-B62B-4BCC-8707-5349EBEC6E5F}"/>
              </a:ext>
            </a:extLst>
          </p:cNvPr>
          <p:cNvSpPr/>
          <p:nvPr/>
        </p:nvSpPr>
        <p:spPr>
          <a:xfrm>
            <a:off x="4505520" y="5920754"/>
            <a:ext cx="1060201" cy="578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基調講演①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橋本 久義　氏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18F81BF-9E45-46F0-B47A-E9C3634AFF1B}"/>
              </a:ext>
            </a:extLst>
          </p:cNvPr>
          <p:cNvSpPr txBox="1"/>
          <p:nvPr/>
        </p:nvSpPr>
        <p:spPr>
          <a:xfrm>
            <a:off x="251378" y="473793"/>
            <a:ext cx="63389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ぼくたちのゴシック"/>
              </a:rPr>
              <a:t>砥粒加工学会 先進テクノフェア </a:t>
            </a:r>
            <a:r>
              <a:rPr lang="en-US" altLang="ja-JP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ぼくたちのゴシック"/>
              </a:rPr>
              <a:t>(ATF2022)</a:t>
            </a:r>
            <a:r>
              <a:rPr lang="ja-JP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ぼくたちのゴシック"/>
              </a:rPr>
              <a:t> 講演会</a:t>
            </a:r>
            <a:endParaRPr kumimoji="1" lang="ja-JP" alt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ぼくたちのゴシック"/>
            </a:endParaRPr>
          </a:p>
        </p:txBody>
      </p:sp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CB0F2A5F-6089-42D3-8D91-72514A2370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17" y="8432024"/>
            <a:ext cx="675910" cy="675910"/>
          </a:xfrm>
          <a:prstGeom prst="rect">
            <a:avLst/>
          </a:prstGeom>
        </p:spPr>
      </p:pic>
      <p:sp>
        <p:nvSpPr>
          <p:cNvPr id="61" name="AutoShape 93">
            <a:extLst>
              <a:ext uri="{FF2B5EF4-FFF2-40B4-BE49-F238E27FC236}">
                <a16:creationId xmlns:a16="http://schemas.microsoft.com/office/drawing/2014/main" id="{B101046E-ED55-4381-9C53-B31420DD0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38" y="6876256"/>
            <a:ext cx="576064" cy="16617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ea typeface="メイリオ" pitchFamily="50" charset="-128"/>
                <a:cs typeface="メイリオ" pitchFamily="50" charset="-128"/>
              </a:rPr>
              <a:t>参加費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F9492BB-0038-4C79-AC82-F25CB785EE19}"/>
              </a:ext>
            </a:extLst>
          </p:cNvPr>
          <p:cNvSpPr txBox="1"/>
          <p:nvPr/>
        </p:nvSpPr>
        <p:spPr>
          <a:xfrm>
            <a:off x="188640" y="7102703"/>
            <a:ext cx="28712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会員：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12,000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円（事前），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20,000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円（当日）</a:t>
            </a:r>
            <a:endParaRPr kumimoji="1" lang="en-US" altLang="ja-JP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48E5CEE-2306-40EF-8A6E-494F292059A5}"/>
              </a:ext>
            </a:extLst>
          </p:cNvPr>
          <p:cNvSpPr txBox="1"/>
          <p:nvPr/>
        </p:nvSpPr>
        <p:spPr>
          <a:xfrm>
            <a:off x="188640" y="7325521"/>
            <a:ext cx="29995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非会員：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20,000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円（事前），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20,000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円（当日）</a:t>
            </a:r>
            <a:endParaRPr kumimoji="1" lang="en-US" altLang="ja-JP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B733F19-BD69-4465-8281-1D9FB23CA201}"/>
              </a:ext>
            </a:extLst>
          </p:cNvPr>
          <p:cNvSpPr txBox="1"/>
          <p:nvPr/>
        </p:nvSpPr>
        <p:spPr>
          <a:xfrm>
            <a:off x="188640" y="7548340"/>
            <a:ext cx="26019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学生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会員：無料　　学生非会員：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6,000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endParaRPr kumimoji="1" lang="en-US" altLang="ja-JP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5E09091-36A4-4CD9-A21B-AC1EF7E9D679}"/>
              </a:ext>
            </a:extLst>
          </p:cNvPr>
          <p:cNvSpPr txBox="1"/>
          <p:nvPr/>
        </p:nvSpPr>
        <p:spPr>
          <a:xfrm>
            <a:off x="378715" y="8028384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↓お申込みはこちらから</a:t>
            </a:r>
          </a:p>
        </p:txBody>
      </p:sp>
      <p:pic>
        <p:nvPicPr>
          <p:cNvPr id="16" name="図 15" descr="スーツを着ている男はスマイルしている&#10;&#10;自動的に生成された説明">
            <a:extLst>
              <a:ext uri="{FF2B5EF4-FFF2-40B4-BE49-F238E27FC236}">
                <a16:creationId xmlns:a16="http://schemas.microsoft.com/office/drawing/2014/main" id="{1FBD10E2-E705-499C-96B2-F8D76FFE74F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6"/>
          <a:stretch/>
        </p:blipFill>
        <p:spPr>
          <a:xfrm>
            <a:off x="5763624" y="6696360"/>
            <a:ext cx="947748" cy="11160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5"/>
          <a:srcRect l="16280" r="6939" b="27618"/>
          <a:stretch/>
        </p:blipFill>
        <p:spPr>
          <a:xfrm>
            <a:off x="4394715" y="4886632"/>
            <a:ext cx="1088948" cy="1114788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4B92B40A-8D14-4A6F-AEE4-5D185EBADC6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84" t="7888" r="10486" b="21418"/>
          <a:stretch/>
        </p:blipFill>
        <p:spPr>
          <a:xfrm>
            <a:off x="5596111" y="4886632"/>
            <a:ext cx="1115261" cy="1116000"/>
          </a:xfrm>
          <a:prstGeom prst="rect">
            <a:avLst/>
          </a:prstGeom>
        </p:spPr>
      </p:pic>
      <p:pic>
        <p:nvPicPr>
          <p:cNvPr id="4" name="図 3" descr="男, 人, 衣料, 衣類 が含まれている画像&#10;&#10;自動的に生成された説明">
            <a:extLst>
              <a:ext uri="{FF2B5EF4-FFF2-40B4-BE49-F238E27FC236}">
                <a16:creationId xmlns:a16="http://schemas.microsoft.com/office/drawing/2014/main" id="{B0248A78-2ADB-4717-A70C-88E82ADC7D9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42922" y="6835860"/>
            <a:ext cx="1116000" cy="837000"/>
          </a:xfrm>
          <a:prstGeom prst="rect">
            <a:avLst/>
          </a:prstGeom>
        </p:spPr>
      </p:pic>
      <p:pic>
        <p:nvPicPr>
          <p:cNvPr id="22" name="図 21" descr="黒いシャツを着ている男性&#10;&#10;自動的に生成された説明">
            <a:extLst>
              <a:ext uri="{FF2B5EF4-FFF2-40B4-BE49-F238E27FC236}">
                <a16:creationId xmlns:a16="http://schemas.microsoft.com/office/drawing/2014/main" id="{A3016A85-565B-4455-BA6E-C39DAFAE1F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109" y="6696360"/>
            <a:ext cx="960828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02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>
            <a:alpha val="76863"/>
          </a:srgb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219</Words>
  <Application>Microsoft Office PowerPoint</Application>
  <PresentationFormat>画面に合わせる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ぼくたちのゴシック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www.tempworks.org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TEMPWORKS テンプレート</dc:title>
  <dc:subject>www.tempworks.org　テンプレート</dc:subject>
  <dc:creator>www.tempworks.org</dc:creator>
  <cp:keywords>テンプレート</cp:keywords>
  <cp:lastModifiedBy>kameyama</cp:lastModifiedBy>
  <cp:revision>31</cp:revision>
  <dcterms:created xsi:type="dcterms:W3CDTF">2015-02-02T08:53:02Z</dcterms:created>
  <dcterms:modified xsi:type="dcterms:W3CDTF">2021-12-13T02:31:50Z</dcterms:modified>
</cp:coreProperties>
</file>